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523" y="10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509-3AEE-48F4-A068-F3676EF3AC21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BF442-C759-4356-8D94-0C9B660E9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37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BF442-C759-4356-8D94-0C9B660E9B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19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9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99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789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9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53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1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6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3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90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8E414-EFFD-4E45-A53C-0CB9CBA28FF5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582F6-EF13-4FE1-A6EE-BD0A9C166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6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458200" cy="381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Anticipating Impacts of AWM Interventions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776604"/>
              </p:ext>
            </p:extLst>
          </p:nvPr>
        </p:nvGraphicFramePr>
        <p:xfrm>
          <a:off x="76201" y="533400"/>
          <a:ext cx="8979873" cy="624840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64475"/>
                <a:gridCol w="1792404"/>
                <a:gridCol w="2167556"/>
                <a:gridCol w="4555438"/>
              </a:tblGrid>
              <a:tr h="966247">
                <a:tc>
                  <a:txBody>
                    <a:bodyPr/>
                    <a:lstStyle/>
                    <a:p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+mj-lt"/>
                        <a:buNone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Specific objectives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Activities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US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84955">
                <a:tc rowSpan="4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1. Understand effect on CWP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Estimate CWP </a:t>
                      </a:r>
                      <a:r>
                        <a:rPr lang="en-US" sz="1600" baseline="0" dirty="0" smtClean="0"/>
                        <a:t>of </a:t>
                      </a:r>
                      <a:r>
                        <a:rPr lang="en-US" sz="1600" baseline="0" dirty="0" err="1" smtClean="0"/>
                        <a:t>Vertisols</a:t>
                      </a:r>
                      <a:r>
                        <a:rPr lang="en-US" sz="1600" baseline="0" dirty="0" smtClean="0"/>
                        <a:t> under current and alternative AWM scenarios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Model setting for major crops completed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err="1" smtClean="0"/>
                        <a:t>Vertisol</a:t>
                      </a:r>
                      <a:r>
                        <a:rPr lang="en-US" sz="1600" dirty="0" smtClean="0"/>
                        <a:t> areas suitable for different AWM alternatives identified and mapped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Data on crop yield under different management   still missing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02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Estimate CWP of other soils under selected AWM scenarios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Assessment</a:t>
                      </a:r>
                      <a:r>
                        <a:rPr lang="en-US" sz="1600" baseline="0" dirty="0" smtClean="0"/>
                        <a:t> of current AWM at different  landscape positions in the selected catchments completed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Model setting for CWP under way by MSc students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Spatial distribution of crops on the landscapes ready for one site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6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Identify determinants of CWP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/>
                        <a:t>Data analysis under way to identify determinant factors of CWP based on the above  at the landscape level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12728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600" dirty="0" smtClean="0"/>
                        <a:t>2. Quantify soil erosion as an indicator of land degradation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Measure sediment</a:t>
                      </a:r>
                      <a:r>
                        <a:rPr lang="en-US" sz="1600" baseline="0" dirty="0" smtClean="0"/>
                        <a:t> and nutrient loss at selected landscapes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Sediment</a:t>
                      </a:r>
                      <a:r>
                        <a:rPr lang="en-US" sz="1600" baseline="0" dirty="0" smtClean="0"/>
                        <a:t> sampling and laboratory analysis  completed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Data cleaning and analysis underway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1413302" y="3322766"/>
            <a:ext cx="3653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Anticipate on-site Impacts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234433" y="76783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0881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531" y="2286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Anticipating Impacts of AWM Interventions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701342"/>
              </p:ext>
            </p:extLst>
          </p:nvPr>
        </p:nvGraphicFramePr>
        <p:xfrm>
          <a:off x="228601" y="990599"/>
          <a:ext cx="8839199" cy="5820157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172868"/>
                <a:gridCol w="2000178"/>
                <a:gridCol w="2266460"/>
                <a:gridCol w="3399693"/>
              </a:tblGrid>
              <a:tr h="133615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Courier New" pitchFamily="49" charset="0"/>
                        <a:buChar char="o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Relate  nutrient loss to yield reduction or replacement cost at landscape level</a:t>
                      </a:r>
                      <a:endParaRPr lang="en-US" sz="16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Crop response functions for selected crops to  and P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Established at landscapes level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Further analysis is underway</a:t>
                      </a:r>
                      <a:endParaRPr lang="en-US" sz="16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722196">
                <a:tc rowSpan="2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Courier New" pitchFamily="49" charset="0"/>
                        <a:buNone/>
                      </a:pPr>
                      <a:r>
                        <a:rPr lang="en-US" sz="1600" dirty="0" smtClean="0"/>
                        <a:t>1. Understand effect on hydrology</a:t>
                      </a:r>
                      <a:r>
                        <a:rPr lang="en-US" sz="1600" baseline="0" dirty="0" smtClean="0"/>
                        <a:t> and water availability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Estimate differential CWR</a:t>
                      </a:r>
                      <a:r>
                        <a:rPr lang="en-US" sz="1600" baseline="0" dirty="0" smtClean="0"/>
                        <a:t> under the AWM scenarios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Estimate the impact on flow at sub catchment levels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Follows from above</a:t>
                      </a:r>
                      <a:endParaRPr lang="en-US" sz="1600" dirty="0"/>
                    </a:p>
                  </a:txBody>
                  <a:tcPr/>
                </a:tc>
              </a:tr>
              <a:tr h="64160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Courier New" pitchFamily="49" charset="0"/>
                        <a:buNone/>
                      </a:pPr>
                      <a:r>
                        <a:rPr lang="en-US" sz="1600" dirty="0" smtClean="0"/>
                        <a:t>2. Understand effect on water quality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Measure sediment</a:t>
                      </a:r>
                      <a:r>
                        <a:rPr lang="en-US" sz="1600" baseline="0" dirty="0" smtClean="0"/>
                        <a:t> and nutrient load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Sediment</a:t>
                      </a:r>
                      <a:r>
                        <a:rPr lang="en-US" sz="1600" baseline="0" dirty="0" smtClean="0"/>
                        <a:t> and nutrient concentration measured at sub-catchment level</a:t>
                      </a:r>
                      <a:endParaRPr lang="en-US" sz="1600" dirty="0"/>
                    </a:p>
                  </a:txBody>
                  <a:tcPr/>
                </a:tc>
              </a:tr>
              <a:tr h="193884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Courier New" pitchFamily="49" charset="0"/>
                        <a:buNone/>
                      </a:pPr>
                      <a:r>
                        <a:rPr lang="en-US" sz="1600" dirty="0" smtClean="0"/>
                        <a:t>1. Support and supervise graduate students from partner institutions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Provide research topics,  financial support and guidance 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en-US" sz="1600" dirty="0" smtClean="0"/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6 students</a:t>
                      </a:r>
                      <a:r>
                        <a:rPr lang="en-US" sz="1600" baseline="0" dirty="0" smtClean="0"/>
                        <a:t> finalizing their thesis on two thematic areas:</a:t>
                      </a:r>
                    </a:p>
                    <a:p>
                      <a:pPr marL="171450" indent="-171450">
                        <a:buFont typeface="Wingdings" pitchFamily="2" charset="2"/>
                        <a:buChar char="ü"/>
                      </a:pPr>
                      <a:r>
                        <a:rPr lang="en-US" sz="1600" baseline="0" dirty="0" smtClean="0"/>
                        <a:t>CWP  </a:t>
                      </a:r>
                    </a:p>
                    <a:p>
                      <a:pPr marL="171450" indent="-171450">
                        <a:buFont typeface="Wingdings" pitchFamily="2" charset="2"/>
                        <a:buChar char="ü"/>
                      </a:pPr>
                      <a:r>
                        <a:rPr lang="en-US" sz="1600" baseline="0" dirty="0" smtClean="0"/>
                        <a:t>Sediment and nutrient loss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400735" y="2705155"/>
            <a:ext cx="2057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</a:t>
            </a:r>
            <a:r>
              <a:rPr lang="en-US" dirty="0" smtClean="0"/>
              <a:t>Anticipate the off-site impacts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438835" y="5544233"/>
            <a:ext cx="1981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Contribute to capacity building</a:t>
            </a:r>
          </a:p>
        </p:txBody>
      </p:sp>
    </p:spTree>
    <p:extLst>
      <p:ext uri="{BB962C8B-B14F-4D97-AF65-F5344CB8AC3E}">
        <p14:creationId xmlns:p14="http://schemas.microsoft.com/office/powerpoint/2010/main" val="8385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278</Words>
  <Application>Microsoft Office PowerPoint</Application>
  <PresentationFormat>On-screen Show (4:3)</PresentationFormat>
  <Paragraphs>41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Anticipating Impacts of AWM Interventions</vt:lpstr>
      <vt:lpstr>Anticipating Impacts of AWM Interventions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Anticipating Impacts AWM Interventions</dc:title>
  <dc:creator>Erkossa, Teklu  (IWMI)</dc:creator>
  <cp:lastModifiedBy>Erkossa, Teklu  (IWMI)</cp:lastModifiedBy>
  <cp:revision>30</cp:revision>
  <dcterms:created xsi:type="dcterms:W3CDTF">2012-05-17T05:30:21Z</dcterms:created>
  <dcterms:modified xsi:type="dcterms:W3CDTF">2012-05-23T06:52:54Z</dcterms:modified>
</cp:coreProperties>
</file>